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46"/>
  </p:normalViewPr>
  <p:slideViewPr>
    <p:cSldViewPr>
      <p:cViewPr>
        <p:scale>
          <a:sx n="100" d="100"/>
          <a:sy n="100" d="100"/>
        </p:scale>
        <p:origin x="2346" y="24"/>
      </p:cViewPr>
      <p:guideLst>
        <p:guide orient="horz" pos="2879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5"/>
            <a:ext cx="660654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5"/>
            <a:ext cx="54406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1" y="4845813"/>
            <a:ext cx="6858000" cy="187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200900" y="4845811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018566" y="4845811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57758" y="4845811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450622" y="4845811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037389" y="4845811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838836" y="451944"/>
            <a:ext cx="474776" cy="4599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67111E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67111E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67111E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1" y="460338"/>
            <a:ext cx="6858000" cy="1878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200900" y="460336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018566" y="460336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57758" y="460336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450622" y="460336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037389" y="460336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57201" y="9813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57201" y="117822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57201" y="13750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57201" y="1571928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57201" y="17687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57201" y="196562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57201" y="216248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57201" y="235932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57201" y="25561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57201" y="275303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457201" y="29498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57201" y="314672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1" y="33435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57201" y="354042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57201" y="3737278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57201" y="393412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57201" y="41309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57201" y="432783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57201" y="45246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57201" y="472152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57201" y="491838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57201" y="511522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57201" y="53120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7201" y="550892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8881" y="467881"/>
            <a:ext cx="5374639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67111E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3"/>
            <a:ext cx="24871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3"/>
            <a:ext cx="17876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3"/>
            <a:ext cx="17876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onestco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956333"/>
            <a:ext cx="6788553" cy="2308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755"/>
              </a:lnSpc>
            </a:pPr>
            <a:r>
              <a:rPr sz="1600" spc="114" dirty="0">
                <a:solidFill>
                  <a:srgbClr val="FFFFFF"/>
                </a:solidFill>
                <a:latin typeface="Ebrima"/>
                <a:cs typeface="Ebrima"/>
              </a:rPr>
              <a:t>DATA</a:t>
            </a:r>
            <a:r>
              <a:rPr sz="1600" spc="240" dirty="0">
                <a:solidFill>
                  <a:srgbClr val="FFFFFF"/>
                </a:solidFill>
                <a:latin typeface="Ebrima"/>
                <a:cs typeface="Ebrima"/>
              </a:rPr>
              <a:t> </a:t>
            </a:r>
            <a:r>
              <a:rPr sz="1600" spc="120" dirty="0">
                <a:solidFill>
                  <a:srgbClr val="FFFFFF"/>
                </a:solidFill>
                <a:latin typeface="Ebrima"/>
                <a:cs typeface="Ebrima"/>
              </a:rPr>
              <a:t>SHEET</a:t>
            </a:r>
            <a:r>
              <a:rPr sz="1600" spc="-280" dirty="0">
                <a:solidFill>
                  <a:srgbClr val="FFFFFF"/>
                </a:solidFill>
                <a:latin typeface="Ebrima"/>
                <a:cs typeface="Ebrima"/>
              </a:rPr>
              <a:t> </a:t>
            </a:r>
            <a:endParaRPr sz="1600" dirty="0">
              <a:latin typeface="Ebrima"/>
              <a:cs typeface="Ebri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200900" y="6496302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18566" y="6496302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57758" y="6496302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50622" y="6496302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37389" y="6496302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845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531615" y="9475233"/>
            <a:ext cx="16891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u="sng" spc="-35" dirty="0">
                <a:solidFill>
                  <a:srgbClr val="231F20"/>
                </a:solidFill>
                <a:latin typeface="Lucida Sans"/>
                <a:cs typeface="Lucida Sans"/>
                <a:hlinkClick r:id="rId2"/>
              </a:rPr>
              <a:t>ww</a:t>
            </a:r>
            <a:r>
              <a:rPr sz="1200" u="sng" spc="-95" dirty="0">
                <a:solidFill>
                  <a:srgbClr val="231F20"/>
                </a:solidFill>
                <a:latin typeface="Lucida Sans"/>
                <a:cs typeface="Lucida Sans"/>
                <a:hlinkClick r:id="rId2"/>
              </a:rPr>
              <a:t>w</a:t>
            </a:r>
            <a:r>
              <a:rPr sz="1200" u="sng" spc="-105" dirty="0">
                <a:solidFill>
                  <a:srgbClr val="231F20"/>
                </a:solidFill>
                <a:latin typeface="Lucida Sans"/>
                <a:cs typeface="Lucida Sans"/>
                <a:hlinkClick r:id="rId2"/>
              </a:rPr>
              <a:t>.</a:t>
            </a:r>
            <a:r>
              <a:rPr lang="en-US" sz="1200" u="sng" spc="-105" dirty="0" err="1">
                <a:solidFill>
                  <a:srgbClr val="231F20"/>
                </a:solidFill>
                <a:latin typeface="Lucida Sans"/>
                <a:cs typeface="Lucida Sans"/>
                <a:hlinkClick r:id="rId2"/>
              </a:rPr>
              <a:t>honestco</a:t>
            </a:r>
            <a:r>
              <a:rPr sz="1200" u="sng" spc="-80" dirty="0">
                <a:solidFill>
                  <a:srgbClr val="231F20"/>
                </a:solidFill>
                <a:latin typeface="Lucida Sans"/>
                <a:cs typeface="Lucida Sans"/>
                <a:hlinkClick r:id="rId2"/>
              </a:rPr>
              <a:t>.</a:t>
            </a:r>
            <a:r>
              <a:rPr sz="1200" u="sng" spc="-140" dirty="0">
                <a:solidFill>
                  <a:srgbClr val="231F20"/>
                </a:solidFill>
                <a:latin typeface="Lucida Sans"/>
                <a:cs typeface="Lucida Sans"/>
                <a:hlinkClick r:id="rId2"/>
              </a:rPr>
              <a:t>c</a:t>
            </a:r>
            <a:r>
              <a:rPr sz="1200" u="sng" spc="-100" dirty="0">
                <a:solidFill>
                  <a:srgbClr val="231F20"/>
                </a:solidFill>
                <a:latin typeface="Lucida Sans"/>
                <a:cs typeface="Lucida Sans"/>
                <a:hlinkClick r:id="rId2"/>
              </a:rPr>
              <a:t>om</a:t>
            </a:r>
            <a:r>
              <a:rPr lang="en-US" sz="1200" u="sng" spc="-10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r>
              <a:rPr lang="en-US" sz="1200" u="sng" spc="-100" dirty="0" err="1">
                <a:solidFill>
                  <a:srgbClr val="231F20"/>
                </a:solidFill>
                <a:latin typeface="Lucida Sans"/>
                <a:cs typeface="Lucida Sans"/>
              </a:rPr>
              <a:t>tw</a:t>
            </a:r>
            <a:endParaRPr sz="1200" u="sng" dirty="0">
              <a:latin typeface="Lucida Sans"/>
              <a:cs typeface="Lucida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8651" y="1338352"/>
            <a:ext cx="2965501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>
              <a:lnSpc>
                <a:spcPct val="100000"/>
              </a:lnSpc>
            </a:pPr>
            <a:r>
              <a:rPr lang="en-US" altLang="zh-TW" sz="2400" dirty="0"/>
              <a:t>HPS-PST30-400</a:t>
            </a:r>
            <a:endParaRPr lang="en-US" altLang="zh-TW" sz="2400" dirty="0">
              <a:latin typeface="Ebrima"/>
              <a:cs typeface="Ebrima"/>
            </a:endParaRPr>
          </a:p>
          <a:p>
            <a:pPr marL="109855">
              <a:lnSpc>
                <a:spcPct val="100000"/>
              </a:lnSpc>
            </a:pPr>
            <a:r>
              <a:rPr lang="en-US" sz="1200" dirty="0">
                <a:latin typeface="Ebrima"/>
                <a:cs typeface="Ebrima"/>
              </a:rPr>
              <a:t>The PST</a:t>
            </a:r>
            <a:r>
              <a:rPr lang="en-US" altLang="zh-TW" sz="1200" dirty="0">
                <a:latin typeface="Ebrima"/>
                <a:cs typeface="Ebrima"/>
              </a:rPr>
              <a:t>30</a:t>
            </a:r>
            <a:r>
              <a:rPr lang="en-US" sz="1200" dirty="0">
                <a:latin typeface="Ebrima"/>
                <a:cs typeface="Ebrima"/>
              </a:rPr>
              <a:t>-400 is an stable and extremely precise RF probe positioner built for research R&amp;D and university lab probing use. </a:t>
            </a:r>
            <a:br>
              <a:rPr lang="en-US" sz="1200" dirty="0">
                <a:latin typeface="Ebrima"/>
                <a:cs typeface="Ebrima"/>
              </a:rPr>
            </a:br>
            <a:endParaRPr lang="en-US" sz="1200" dirty="0">
              <a:latin typeface="Ebrima"/>
              <a:cs typeface="Ebrima"/>
            </a:endParaRPr>
          </a:p>
          <a:p>
            <a:pPr marL="109855">
              <a:lnSpc>
                <a:spcPct val="100000"/>
              </a:lnSpc>
            </a:pPr>
            <a:r>
              <a:rPr lang="en-US" sz="1200" dirty="0">
                <a:latin typeface="Ebrima"/>
                <a:cs typeface="Ebrima"/>
              </a:rPr>
              <a:t>The of probe positioner  is specifically designed to address the requirements  of research personnel - simplicity and ease</a:t>
            </a:r>
          </a:p>
          <a:p>
            <a:pPr marL="109855">
              <a:lnSpc>
                <a:spcPct val="100000"/>
              </a:lnSpc>
            </a:pPr>
            <a:endParaRPr sz="2400" dirty="0">
              <a:latin typeface="Ebrima"/>
              <a:cs typeface="Ebrim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457201" y="467881"/>
            <a:ext cx="611632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zh-TW" sz="2800" spc="100" dirty="0"/>
              <a:t>RF Probe </a:t>
            </a:r>
            <a:r>
              <a:rPr lang="en-US" altLang="zh-TW" sz="2800" dirty="0"/>
              <a:t>Positioner</a:t>
            </a:r>
            <a:r>
              <a:rPr lang="en-US" altLang="zh-TW" sz="2800" spc="100" dirty="0"/>
              <a:t> </a:t>
            </a:r>
            <a:r>
              <a:rPr lang="mr-IN" altLang="zh-TW" sz="2800" spc="100" dirty="0"/>
              <a:t>–</a:t>
            </a:r>
            <a:r>
              <a:rPr lang="en-US" altLang="zh-TW" sz="2800" spc="100" dirty="0"/>
              <a:t> Version 400</a:t>
            </a:r>
            <a:endParaRPr sz="2800" spc="150" dirty="0"/>
          </a:p>
        </p:txBody>
      </p:sp>
      <p:pic>
        <p:nvPicPr>
          <p:cNvPr id="30" name="圖片 29" descr="公司信箱用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951400"/>
            <a:ext cx="1036315" cy="697925"/>
          </a:xfrm>
          <a:prstGeom prst="rect">
            <a:avLst/>
          </a:prstGeom>
        </p:spPr>
      </p:pic>
      <p:sp>
        <p:nvSpPr>
          <p:cNvPr id="34" name="object 18"/>
          <p:cNvSpPr/>
          <p:nvPr/>
        </p:nvSpPr>
        <p:spPr>
          <a:xfrm>
            <a:off x="484584" y="3647312"/>
            <a:ext cx="6761169" cy="22976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46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</a:pPr>
            <a:r>
              <a:rPr lang="en-US" altLang="zh-TW" sz="1200" spc="105" dirty="0">
                <a:solidFill>
                  <a:srgbClr val="FFFFFF"/>
                </a:solidFill>
                <a:latin typeface="Ebrima"/>
                <a:cs typeface="Ebrima"/>
              </a:rPr>
              <a:t>  SPECIFICATIONS</a:t>
            </a:r>
            <a:r>
              <a:rPr lang="en-US" altLang="zh-TW" sz="1200" spc="-210" dirty="0">
                <a:solidFill>
                  <a:srgbClr val="FFFFFF"/>
                </a:solidFill>
                <a:latin typeface="Ebrima"/>
                <a:cs typeface="Ebrima"/>
              </a:rPr>
              <a:t> </a:t>
            </a:r>
            <a:endParaRPr lang="en-US" altLang="zh-TW" sz="1200" dirty="0">
              <a:latin typeface="Ebrima"/>
              <a:cs typeface="Ebrima"/>
            </a:endParaRPr>
          </a:p>
        </p:txBody>
      </p:sp>
      <p:sp>
        <p:nvSpPr>
          <p:cNvPr id="35" name="object 2"/>
          <p:cNvSpPr txBox="1"/>
          <p:nvPr/>
        </p:nvSpPr>
        <p:spPr>
          <a:xfrm>
            <a:off x="645840" y="4015279"/>
            <a:ext cx="6555060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u="sng" spc="-5" dirty="0">
                <a:solidFill>
                  <a:srgbClr val="231F20"/>
                </a:solidFill>
                <a:latin typeface="Ebrima"/>
                <a:cs typeface="Ebrima"/>
              </a:rPr>
              <a:t>Dimensions</a:t>
            </a:r>
            <a:r>
              <a:rPr lang="en-US" sz="1200" u="sng" spc="-5" dirty="0">
                <a:solidFill>
                  <a:srgbClr val="231F20"/>
                </a:solidFill>
                <a:latin typeface="Ebrima"/>
                <a:cs typeface="Ebrima"/>
              </a:rPr>
              <a:t>		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88.5</a:t>
            </a:r>
            <a:r>
              <a:rPr lang="pl-PL" altLang="zh-TW" sz="1200" u="sng" spc="-5" dirty="0">
                <a:solidFill>
                  <a:srgbClr val="231F20"/>
                </a:solidFill>
                <a:latin typeface="Ebrima"/>
                <a:cs typeface="Ebrima"/>
              </a:rPr>
              <a:t>mm </a:t>
            </a:r>
            <a:r>
              <a:rPr lang="pl-PL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X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104.4</a:t>
            </a:r>
            <a:r>
              <a:rPr lang="pl-PL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 </a:t>
            </a:r>
            <a:r>
              <a:rPr lang="pl-PL" altLang="zh-TW" sz="1200" u="sng" spc="-5" dirty="0">
                <a:solidFill>
                  <a:srgbClr val="231F20"/>
                </a:solidFill>
                <a:latin typeface="Ebrima"/>
                <a:cs typeface="Ebrima"/>
              </a:rPr>
              <a:t>mm </a:t>
            </a:r>
            <a:r>
              <a:rPr lang="pl-PL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X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211.5</a:t>
            </a:r>
            <a:r>
              <a:rPr lang="pl-PL" altLang="zh-TW" sz="1200" u="sng" spc="-5" dirty="0">
                <a:solidFill>
                  <a:srgbClr val="231F20"/>
                </a:solidFill>
                <a:latin typeface="Ebrima"/>
                <a:cs typeface="Ebrima"/>
              </a:rPr>
              <a:t>mm  </a:t>
            </a:r>
            <a:r>
              <a:rPr lang="pl-PL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(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3.5</a:t>
            </a:r>
            <a:r>
              <a:rPr lang="pl-PL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” X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4.1</a:t>
            </a:r>
            <a:r>
              <a:rPr lang="pl-PL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” X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8.3</a:t>
            </a:r>
            <a:r>
              <a:rPr lang="pl-PL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”) (W,H,L)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	</a:t>
            </a:r>
            <a:endParaRPr lang="pl-PL" altLang="zh-TW" sz="1200" u="sng" dirty="0">
              <a:latin typeface="Ebrima"/>
              <a:cs typeface="Ebrima"/>
            </a:endParaRPr>
          </a:p>
          <a:p>
            <a:pPr marL="12700"/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Weight		2.4 kg (5.2</a:t>
            </a:r>
            <a:r>
              <a:rPr lang="en-US" altLang="zh-TW" sz="1200" u="sng" spc="-105" dirty="0">
                <a:solidFill>
                  <a:srgbClr val="231F20"/>
                </a:solidFill>
                <a:latin typeface="Ebrima"/>
                <a:cs typeface="Ebrima"/>
              </a:rPr>
              <a:t>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lbs.)				</a:t>
            </a:r>
            <a:endParaRPr lang="en-US" altLang="zh-TW" sz="1200" u="sng" dirty="0">
              <a:latin typeface="Ebrima"/>
              <a:cs typeface="Ebrima"/>
            </a:endParaRPr>
          </a:p>
          <a:p>
            <a:pPr marL="12700"/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Base		Magnetic base or Vacuum base with on/off</a:t>
            </a:r>
            <a:r>
              <a:rPr lang="zh-TW" altLang="en-US" sz="1200" u="sng" dirty="0">
                <a:solidFill>
                  <a:srgbClr val="231F20"/>
                </a:solidFill>
                <a:latin typeface="Ebrima"/>
                <a:cs typeface="Ebrima"/>
              </a:rPr>
              <a:t>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switch		</a:t>
            </a:r>
            <a:endParaRPr lang="en-US" altLang="zh-TW" sz="1200" u="sng" dirty="0">
              <a:latin typeface="Ebrima"/>
              <a:cs typeface="Ebrima"/>
            </a:endParaRPr>
          </a:p>
          <a:p>
            <a:pPr marL="12700"/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X-Y-Z</a:t>
            </a:r>
            <a:r>
              <a:rPr lang="en-US" altLang="zh-TW" sz="1200" u="sng" spc="-100" dirty="0">
                <a:solidFill>
                  <a:srgbClr val="231F20"/>
                </a:solidFill>
                <a:latin typeface="Ebrima"/>
                <a:cs typeface="Ebrima"/>
              </a:rPr>
              <a:t>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Movement	Fine micrometer adjustment – 30 </a:t>
            </a:r>
            <a:r>
              <a:rPr lang="en-US" altLang="zh-TW" sz="1200" u="sng" spc="-5" dirty="0">
                <a:solidFill>
                  <a:srgbClr val="231F20"/>
                </a:solidFill>
                <a:latin typeface="Ebrima"/>
                <a:cs typeface="Ebrima"/>
              </a:rPr>
              <a:t>mm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(X,</a:t>
            </a:r>
            <a:r>
              <a:rPr lang="en-US" altLang="zh-TW" sz="1200" u="sng" spc="-85" dirty="0">
                <a:solidFill>
                  <a:srgbClr val="231F20"/>
                </a:solidFill>
                <a:latin typeface="Ebrima"/>
                <a:cs typeface="Ebrima"/>
              </a:rPr>
              <a:t>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Y, Z)</a:t>
            </a:r>
            <a:r>
              <a:rPr kumimoji="1" lang="en-US" altLang="ja-JP" sz="1200" u="sng" dirty="0"/>
              <a:t> Min scale is 10um	</a:t>
            </a:r>
            <a:endParaRPr lang="en-US" altLang="zh-TW" sz="1200" u="sng" dirty="0">
              <a:solidFill>
                <a:srgbClr val="231F20"/>
              </a:solidFill>
              <a:latin typeface="Ebrima"/>
              <a:cs typeface="Ebrima"/>
            </a:endParaRPr>
          </a:p>
          <a:p>
            <a:pPr marL="12700"/>
            <a:r>
              <a:rPr lang="en-US" altLang="zh-TW" sz="1200" u="sng" dirty="0">
                <a:latin typeface="Ebrima"/>
                <a:cs typeface="Ebrima"/>
              </a:rPr>
              <a:t>		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Z axis prevent sliding				</a:t>
            </a:r>
            <a:endParaRPr lang="en-US" altLang="zh-TW" sz="1200" u="sng" dirty="0">
              <a:latin typeface="Ebrima"/>
              <a:cs typeface="Ebrima"/>
            </a:endParaRPr>
          </a:p>
          <a:p>
            <a:pPr marL="12700"/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Theta</a:t>
            </a:r>
            <a:r>
              <a:rPr lang="en-US" altLang="zh-TW" sz="1200" u="sng" spc="-100" dirty="0">
                <a:solidFill>
                  <a:srgbClr val="231F20"/>
                </a:solidFill>
                <a:latin typeface="Ebrima"/>
                <a:cs typeface="Ebrima"/>
              </a:rPr>
              <a:t>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Movement	Travel: 10 degrees (fine)				</a:t>
            </a:r>
            <a:endParaRPr lang="en-US" altLang="zh-TW" sz="1200" u="sng" dirty="0">
              <a:latin typeface="Ebrima"/>
              <a:cs typeface="Ebrima"/>
            </a:endParaRPr>
          </a:p>
          <a:p>
            <a:pPr marL="12700"/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Material		Aluminum </a:t>
            </a:r>
            <a:r>
              <a:rPr lang="en-US" altLang="zh-TW" sz="1200" u="sng" dirty="0" err="1">
                <a:solidFill>
                  <a:srgbClr val="231F20"/>
                </a:solidFill>
                <a:latin typeface="Ebrima"/>
                <a:cs typeface="Ebrima"/>
              </a:rPr>
              <a:t>electroless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 nickel plating			</a:t>
            </a:r>
            <a:endParaRPr lang="en-US" altLang="zh-TW" sz="1200" u="sng" dirty="0">
              <a:latin typeface="Ebrima"/>
              <a:cs typeface="Ebrima"/>
            </a:endParaRPr>
          </a:p>
          <a:p>
            <a:pPr marL="12700"/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Options </a:t>
            </a:r>
            <a:r>
              <a:rPr lang="en-US" altLang="zh-TW" sz="1200" u="sng" spc="-5" dirty="0">
                <a:solidFill>
                  <a:srgbClr val="231F20"/>
                </a:solidFill>
                <a:latin typeface="Ebrima"/>
                <a:cs typeface="Ebrima"/>
              </a:rPr>
              <a:t>&amp;</a:t>
            </a:r>
            <a:r>
              <a:rPr lang="en-US" altLang="zh-TW" sz="1200" u="sng" spc="-100" dirty="0">
                <a:solidFill>
                  <a:srgbClr val="231F20"/>
                </a:solidFill>
                <a:latin typeface="Ebrima"/>
                <a:cs typeface="Ebrima"/>
              </a:rPr>
              <a:t> 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Accessories	</a:t>
            </a:r>
            <a:r>
              <a:rPr lang="en-US" altLang="zh-TW" sz="1200" u="sng" spc="-5" dirty="0">
                <a:solidFill>
                  <a:srgbClr val="231F20"/>
                </a:solidFill>
                <a:latin typeface="Ebrima"/>
                <a:cs typeface="Ebrima"/>
              </a:rPr>
              <a:t>Probe Long connecting rod				</a:t>
            </a:r>
          </a:p>
          <a:p>
            <a:pPr marL="12700"/>
            <a:r>
              <a:rPr lang="en-US" altLang="zh-TW" sz="1200" u="sng" dirty="0">
                <a:latin typeface="Ebrima"/>
                <a:cs typeface="Ebrima"/>
              </a:rPr>
              <a:t>		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Anritsu, </a:t>
            </a:r>
            <a:r>
              <a:rPr lang="en-US" altLang="zh-TW" sz="1200" u="sng" dirty="0" err="1">
                <a:solidFill>
                  <a:srgbClr val="231F20"/>
                </a:solidFill>
                <a:latin typeface="Ebrima"/>
                <a:cs typeface="Ebrima"/>
              </a:rPr>
              <a:t>keysight</a:t>
            </a:r>
            <a:r>
              <a:rPr lang="en-US" altLang="zh-TW" sz="1200" u="sng" dirty="0">
                <a:solidFill>
                  <a:srgbClr val="231F20"/>
                </a:solidFill>
                <a:latin typeface="Ebrima"/>
                <a:cs typeface="Ebrima"/>
              </a:rPr>
              <a:t>, R&amp;S, Frequency Multipliers Holder		</a:t>
            </a:r>
          </a:p>
        </p:txBody>
      </p:sp>
      <p:sp>
        <p:nvSpPr>
          <p:cNvPr id="36" name="object 20"/>
          <p:cNvSpPr txBox="1"/>
          <p:nvPr/>
        </p:nvSpPr>
        <p:spPr>
          <a:xfrm>
            <a:off x="426067" y="5868035"/>
            <a:ext cx="6386796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5780">
              <a:lnSpc>
                <a:spcPct val="100000"/>
              </a:lnSpc>
            </a:pPr>
            <a:r>
              <a:rPr lang="en-US" altLang="zh-TW" sz="1100" b="1" dirty="0">
                <a:solidFill>
                  <a:srgbClr val="231F20"/>
                </a:solidFill>
                <a:latin typeface="Ebrima"/>
                <a:cs typeface="Ebrima"/>
              </a:rPr>
              <a:t>Note: </a:t>
            </a:r>
            <a:r>
              <a:rPr lang="en-US" altLang="zh-TW" sz="1100" dirty="0">
                <a:solidFill>
                  <a:srgbClr val="231F20"/>
                </a:solidFill>
                <a:latin typeface="Ebrima"/>
                <a:cs typeface="Ebrima"/>
              </a:rPr>
              <a:t>Data and specifications vary depending on probe </a:t>
            </a:r>
            <a:r>
              <a:rPr lang="en-US" altLang="zh-TW" sz="1100" spc="-5" dirty="0">
                <a:solidFill>
                  <a:srgbClr val="231F20"/>
                </a:solidFill>
                <a:latin typeface="Ebrima"/>
                <a:cs typeface="Ebrima"/>
              </a:rPr>
              <a:t>system </a:t>
            </a:r>
            <a:r>
              <a:rPr lang="en-US" altLang="zh-TW" sz="1100" dirty="0">
                <a:solidFill>
                  <a:srgbClr val="231F20"/>
                </a:solidFill>
                <a:latin typeface="Ebrima"/>
                <a:cs typeface="Ebrima"/>
              </a:rPr>
              <a:t>configurations and</a:t>
            </a:r>
            <a:r>
              <a:rPr lang="en-US" altLang="zh-TW" sz="1100" spc="-70" dirty="0">
                <a:solidFill>
                  <a:srgbClr val="231F20"/>
                </a:solidFill>
                <a:latin typeface="Ebrima"/>
                <a:cs typeface="Ebrima"/>
              </a:rPr>
              <a:t> </a:t>
            </a:r>
            <a:r>
              <a:rPr lang="en-US" altLang="zh-TW" sz="1100" dirty="0">
                <a:solidFill>
                  <a:srgbClr val="231F20"/>
                </a:solidFill>
                <a:latin typeface="Ebrima"/>
                <a:cs typeface="Ebrima"/>
              </a:rPr>
              <a:t>accessories</a:t>
            </a:r>
            <a:endParaRPr lang="en-US" altLang="zh-TW" sz="1100" dirty="0">
              <a:latin typeface="Ebrima"/>
              <a:cs typeface="Ebrima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120F869-648C-4A8B-8151-ED4D681CE2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9488" y="1311034"/>
            <a:ext cx="2703375" cy="214967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63697BAD-1543-4A3D-85FD-D964587A8E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064" y="6037313"/>
            <a:ext cx="4249553" cy="31860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</TotalTime>
  <Words>211</Words>
  <Application>Microsoft Office PowerPoint</Application>
  <PresentationFormat>自訂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Calibri</vt:lpstr>
      <vt:lpstr>Ebrima</vt:lpstr>
      <vt:lpstr>Lucida Sans</vt:lpstr>
      <vt:lpstr>Office Theme</vt:lpstr>
      <vt:lpstr>RF Probe Positioner – Version 400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ASSISTANT</dc:title>
  <dc:creator>Wilson-01</dc:creator>
  <cp:lastModifiedBy>Jack Chen</cp:lastModifiedBy>
  <cp:revision>77</cp:revision>
  <dcterms:created xsi:type="dcterms:W3CDTF">2016-11-21T08:01:35Z</dcterms:created>
  <dcterms:modified xsi:type="dcterms:W3CDTF">2020-02-27T06:31:17Z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2015-02-19T00:00:00Z</vt:filetime>
  </property>
  <property fmtid="{D5CDD505-2E9C-101B-9397-08002B2CF9AE}" pid="3" name="Creator">
    <vt:lpwstr>Adobe InDesign CC 2014 (Windows)</vt:lpwstr>
  </property>
  <property fmtid="{D5CDD505-2E9C-101B-9397-08002B2CF9AE}" pid="4" name="LastSaved">
    <vt:filetime>2016-11-21T00:00:00Z</vt:filetime>
  </property>
</Properties>
</file>